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7" r:id="rId4"/>
    <p:sldId id="258" r:id="rId5"/>
    <p:sldId id="259" r:id="rId6"/>
    <p:sldId id="264" r:id="rId7"/>
    <p:sldId id="262" r:id="rId8"/>
    <p:sldId id="263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B5E5"/>
    <a:srgbClr val="0099CC"/>
    <a:srgbClr val="00C851"/>
    <a:srgbClr val="007E33"/>
    <a:srgbClr val="7AE694"/>
    <a:srgbClr val="6BF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E5716-C211-4B8E-9178-94EB265285F5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4C551-6233-4795-A74E-8826BE64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8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654844-2A9E-1724-9B51-FA36C662D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2493D48-6C4B-E706-CF21-07C9BCC34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90A77D-986B-E0DF-E255-09A74433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E49CD-0BEC-4DC4-9E97-BB2C4CA1AE0E}" type="datetime1">
              <a:rPr lang="en-US" smtClean="0"/>
              <a:t>11/23/2023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58F4DDF-1FCE-EA6C-26DA-55474B7C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78E8C5F-05E4-BF8A-A04E-B9D618C3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4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3AB089-0D5A-B1B5-5E5A-8E77A96C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2FB7279-69CA-B744-A416-D53842FE4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532738-28BF-A5AD-40E7-7AC4A13D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CFEE0-6337-4188-B1F0-8822723902B5}" type="datetime1">
              <a:rPr lang="en-US" smtClean="0"/>
              <a:t>11/23/2023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22020E4-B52F-3684-002F-F425AE71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B0B90-2E2A-D688-9DDE-31CEB65B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9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8559639-0F32-C20B-7C54-749DB163D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71DB6A4-BCF2-6A6A-D681-C346D933E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701A21E-0A94-D613-9033-A12B1104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F814-2F92-497F-A439-6785522A47B4}" type="datetime1">
              <a:rPr lang="en-US" smtClean="0"/>
              <a:t>11/23/2023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847B594-D800-5FCA-27AF-AD953D4D8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0E8B08C-6E55-D41A-E8A3-E3FABAC5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626BC4-832D-7B3C-DDAB-9A4C21C2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64C9CE5-5D42-E972-F582-509C0B143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6A8F81D-6540-85BC-C4A7-F1DE1A78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C5724-44CB-40BC-921C-842B0EBE0DEB}" type="datetime1">
              <a:rPr lang="en-US" smtClean="0"/>
              <a:t>11/23/2023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B38F5D6-8CDD-5CCE-C516-F2EAC651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8BAB84-79D8-8683-E580-28BC2E0B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8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9C3223-AA88-F0AC-DAF8-9DD13BE9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3BAD97A-9EE3-3F44-E092-366A77E43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294AC0-A12E-B83B-FF7C-96970B47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8EBC-DB37-43F3-B1A8-2D06706343CB}" type="datetime1">
              <a:rPr lang="en-US" smtClean="0"/>
              <a:t>11/23/2023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D5E3AE5-2BBB-99AC-EDD9-7B16CB01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244B53-0E08-6A32-20B7-BDCBF9E1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2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C91F43-0019-9A49-885D-30F23269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82C567-D0B2-FB46-B132-C449DD521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DD3A625-E5B7-2DAA-FAF8-CEA72E6CE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C685F65-85F6-44B3-5050-9BF6C959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FC88-CAAB-4CC9-B119-31F28CFDDD89}" type="datetime1">
              <a:rPr lang="en-US" smtClean="0"/>
              <a:t>11/23/2023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0CC4453-B57C-BDAD-7697-65913D90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8D24DCE-91A4-5E07-6129-2D6836AD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7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A14A51-4559-9CBD-5E27-ADC77306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05638B5-9E96-95E0-F671-414677F2B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CC72A5-DA8D-D522-DD78-A2991E3D5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B5150A7-C18B-C875-91CA-C0151F3C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35B6B87-55BC-89EB-E63B-536C7CBD2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1BD2F75-A67B-78A2-082C-435E9C4C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9EDE-9F01-4A0E-A43F-10E74142E099}" type="datetime1">
              <a:rPr lang="en-US" smtClean="0"/>
              <a:t>11/23/2023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998D3FE-185B-68B4-F80E-CD933BD3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D51A9F1-6D89-1F2B-D2AE-1A60C976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8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73AAD8-F4CB-D0D1-244E-9058DF72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D103CF5-F1B5-4CA4-5A36-767490E2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6DE6-6150-45E3-B37A-BB97E6E525E7}" type="datetime1">
              <a:rPr lang="en-US" smtClean="0"/>
              <a:t>11/23/2023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89B33A0-167A-88F3-22DA-262C0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110FE2F-991F-647C-CFDC-3C9A70C9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6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F6FDE9C-F627-ED91-7849-41B83E7B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03D56-22C2-43F5-B991-85F2011AE34B}" type="datetime1">
              <a:rPr lang="en-US" smtClean="0"/>
              <a:t>11/23/2023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4B7A4E1-F0EA-21E1-AC48-950A3048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6AFA9BF-2B07-E116-AED5-8CC03190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2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2EEF0A-F330-E28A-3BAF-8CFA89B8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08C1DF-29D5-E351-2A5C-7A5ECB3BF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5B86B7-EA70-AD1B-A276-9A5099B83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0516219-8576-B951-BB72-44F720F6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4C74F-9D3F-4BE7-8035-71D4FCB48723}" type="datetime1">
              <a:rPr lang="en-US" smtClean="0"/>
              <a:t>11/23/2023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1209614-D58D-32FE-7D85-04ABB9CB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FB2E18F-F091-BC91-2208-9C68AF9D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7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01DACF-0312-8B82-0C4C-8459067D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37EEDBF-98E3-2B87-1E32-D02E4B862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6116F34-AB72-56F2-6421-061924409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52E43AC-0A5C-A97A-1B24-ED96857A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65EA-A07C-442F-B385-1FA744993B0B}" type="datetime1">
              <a:rPr lang="en-US" smtClean="0"/>
              <a:t>11/23/2023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057A06-B0A8-1EC8-DFC7-EA589436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B311E78-2798-4DD9-57A7-249B9CDD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0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rgbClr val="33B5E5"/>
          </a:fgClr>
          <a:bgClr>
            <a:srgbClr val="0099C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67BADA0-7D91-2A6D-22C3-BA4BD7D4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49B984-CFB9-D2F8-C5E3-63BE00DE5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BA03620-DE0C-F022-B2B3-61C617B19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24DE9C1-C124-470F-9539-E7EAD2AB1C11}" type="datetime1">
              <a:rPr lang="en-US" smtClean="0"/>
              <a:t>11/23/2023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2C06479-2948-45F1-275E-A75771BA3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F5173FC-B6FE-B725-61D4-C67F5639B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0885B2F-BF87-4858-8925-D57867885D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8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rgbClr val="0099CC"/>
          </a:fgClr>
          <a:bgClr>
            <a:srgbClr val="33B5E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BE9233-76D1-8CD5-8554-67F1DEEA1A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Projekt Labor előadás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E1DC754-1D57-C4EE-0F0C-7472E449D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Készítette: GR0G0M, CD5IZC</a:t>
            </a:r>
          </a:p>
          <a:p>
            <a:r>
              <a:rPr lang="hu-HU" sz="1800" dirty="0"/>
              <a:t>Témavezető: Bakon Krisztián Attila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8785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5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Kép 9" descr="A képen szöveg, képernyőkép, Weblap, Webhely látható&#10;&#10;Automatikusan generált leírás">
            <a:extLst>
              <a:ext uri="{FF2B5EF4-FFF2-40B4-BE49-F238E27FC236}">
                <a16:creationId xmlns:a16="http://schemas.microsoft.com/office/drawing/2014/main" id="{022266C4-0066-20C0-02DA-AFB9C70B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65" y="180728"/>
            <a:ext cx="2713214" cy="6120000"/>
          </a:xfrm>
          <a:prstGeom prst="rect">
            <a:avLst/>
          </a:prstGeom>
        </p:spPr>
      </p:pic>
      <p:pic>
        <p:nvPicPr>
          <p:cNvPr id="8" name="Kép 7" descr="A képen szöveg, képernyőkép, Weblap, Webhely látható&#10;&#10;Automatikusan generált leírás">
            <a:extLst>
              <a:ext uri="{FF2B5EF4-FFF2-40B4-BE49-F238E27FC236}">
                <a16:creationId xmlns:a16="http://schemas.microsoft.com/office/drawing/2014/main" id="{3D979139-E2D1-B953-C2C2-0F545939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38" y="206120"/>
            <a:ext cx="2713214" cy="6120000"/>
          </a:xfrm>
          <a:prstGeom prst="rect">
            <a:avLst/>
          </a:prstGeom>
        </p:spPr>
      </p:pic>
      <p:pic>
        <p:nvPicPr>
          <p:cNvPr id="12" name="Kép 11" descr="A képen szöveg, képernyőkép, Weblap, Webhely látható&#10;&#10;Automatikusan generált leírás">
            <a:extLst>
              <a:ext uri="{FF2B5EF4-FFF2-40B4-BE49-F238E27FC236}">
                <a16:creationId xmlns:a16="http://schemas.microsoft.com/office/drawing/2014/main" id="{DA299A4E-A85C-EAA6-0648-642256D18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12" y="180728"/>
            <a:ext cx="2713214" cy="6120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87420F4-AE89-ECDA-FB13-0534C9D8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Frontend - Mobil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43E0C5-279A-DE8B-E721-1663700C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885B2F-BF87-4858-8925-D57867885D78}" type="slidenum">
              <a:rPr lang="en-US" sz="1200">
                <a:solidFill>
                  <a:srgbClr val="898989"/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rgbClr val="898989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88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C859D8-32F2-85FA-3A57-8736616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Továbbfejlesztési lehetőségek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B25A29-C8FA-8D89-41FF-6CC50A0DD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Címkék</a:t>
            </a:r>
          </a:p>
          <a:p>
            <a:endParaRPr lang="hu-HU" dirty="0"/>
          </a:p>
          <a:p>
            <a:r>
              <a:rPr lang="hu-HU" dirty="0"/>
              <a:t>Főoldal</a:t>
            </a:r>
          </a:p>
          <a:p>
            <a:endParaRPr lang="hu-HU" dirty="0"/>
          </a:p>
          <a:p>
            <a:r>
              <a:rPr lang="hu-HU" dirty="0"/>
              <a:t>Rendezés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2F45F4-AE08-5A75-CA74-8AD83A62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50CC43-6A21-B56E-0EEC-CA1A60CE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0652"/>
            <a:ext cx="10515600" cy="1227791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Köszönjük a figyelmet!</a:t>
            </a:r>
            <a:endParaRPr lang="en-US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E59739D-F7F1-60E5-4724-F9FC0DB5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0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EBEBFCD-BA95-DF32-DA75-517171201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hu-HU" sz="5400"/>
              <a:t>Bevezetés</a:t>
            </a:r>
            <a:endParaRPr lang="en-US" sz="540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404BFB-6129-1A65-DB9A-7929B2365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hu-HU" sz="2200"/>
          </a:p>
          <a:p>
            <a:endParaRPr lang="hu-HU" sz="2200"/>
          </a:p>
          <a:p>
            <a:r>
              <a:rPr lang="hu-HU" sz="2200"/>
              <a:t>Motiváció</a:t>
            </a:r>
          </a:p>
          <a:p>
            <a:endParaRPr lang="hu-HU" sz="2200"/>
          </a:p>
          <a:p>
            <a:r>
              <a:rPr lang="hu-HU" sz="2200"/>
              <a:t>Kihívás</a:t>
            </a:r>
          </a:p>
          <a:p>
            <a:endParaRPr lang="hu-HU" sz="2200"/>
          </a:p>
          <a:p>
            <a:endParaRPr lang="hu-HU" sz="2200"/>
          </a:p>
          <a:p>
            <a:endParaRPr lang="en-US" sz="2200"/>
          </a:p>
        </p:txBody>
      </p:sp>
      <p:pic>
        <p:nvPicPr>
          <p:cNvPr id="6" name="Kép 5" descr="A képen szöveg, képernyőkép, növény, kültéri látható&#10;&#10;Automatikusan generált leírás">
            <a:extLst>
              <a:ext uri="{FF2B5EF4-FFF2-40B4-BE49-F238E27FC236}">
                <a16:creationId xmlns:a16="http://schemas.microsoft.com/office/drawing/2014/main" id="{338614C8-C60D-6454-285E-07CD088D2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26" y="640080"/>
            <a:ext cx="6467060" cy="5577840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C68C0AF-EE24-2B23-7B8C-D422A74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885B2F-BF87-4858-8925-D57867885D78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410764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2907B7B-7771-E264-B7B7-856D01D36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 dirty="0"/>
              <a:t>Mit is készítettünk?</a:t>
            </a:r>
            <a:endParaRPr lang="en-US" sz="5400" dirty="0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FCF67A3-99A3-8ACC-2030-CDC47AF32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hu-HU" sz="2200" dirty="0"/>
          </a:p>
          <a:p>
            <a:r>
              <a:rPr lang="hu-HU" sz="2200" dirty="0"/>
              <a:t>Weboldal</a:t>
            </a:r>
          </a:p>
          <a:p>
            <a:endParaRPr lang="hu-HU" sz="2200" dirty="0"/>
          </a:p>
          <a:p>
            <a:r>
              <a:rPr lang="hu-HU" sz="2200" dirty="0"/>
              <a:t>Mobilra is optimalizált</a:t>
            </a:r>
          </a:p>
          <a:p>
            <a:endParaRPr lang="hu-HU" sz="2200" dirty="0"/>
          </a:p>
          <a:p>
            <a:r>
              <a:rPr lang="hu-HU" sz="2200" dirty="0"/>
              <a:t>Gyógynövények tárolása</a:t>
            </a:r>
          </a:p>
          <a:p>
            <a:pPr lvl="1"/>
            <a:r>
              <a:rPr lang="hu-HU" sz="2200" dirty="0"/>
              <a:t>Keresés (és szűrés)</a:t>
            </a:r>
          </a:p>
          <a:p>
            <a:pPr lvl="1"/>
            <a:r>
              <a:rPr lang="hu-HU" sz="2200" dirty="0"/>
              <a:t>Szerkesztés</a:t>
            </a:r>
          </a:p>
          <a:p>
            <a:endParaRPr lang="hu-HU" sz="2200" dirty="0"/>
          </a:p>
        </p:txBody>
      </p:sp>
      <p:pic>
        <p:nvPicPr>
          <p:cNvPr id="6" name="Kép 5" descr="A képen szöveg, virág, növény, képernyőkép látható&#10;&#10;Automatikusan generált leírás">
            <a:extLst>
              <a:ext uri="{FF2B5EF4-FFF2-40B4-BE49-F238E27FC236}">
                <a16:creationId xmlns:a16="http://schemas.microsoft.com/office/drawing/2014/main" id="{9940A451-4E4E-5453-D574-72CEA74246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r="2748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58C7B36-4187-828D-93E5-27876684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885B2F-BF87-4858-8925-D57867885D78}" type="slidenum">
              <a:rPr lang="en-US" sz="1900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9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13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E8DB89B9-B446-A7E8-5D81-E2BBC616E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88" y="1111340"/>
            <a:ext cx="3368969" cy="4635319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7719E4C-E47C-E57D-C7E3-CE74446E5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hu-HU" sz="5400" dirty="0">
                <a:solidFill>
                  <a:srgbClr val="FFFFFF"/>
                </a:solidFill>
              </a:rPr>
              <a:t>Adatok tárolása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DBCD9EE-D2D9-196B-226E-1E9F1500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endParaRPr lang="hu-HU" sz="2200" dirty="0">
              <a:solidFill>
                <a:srgbClr val="FFFFFF"/>
              </a:solidFill>
            </a:endParaRPr>
          </a:p>
          <a:p>
            <a:r>
              <a:rPr lang="hu-HU" sz="2200" dirty="0" err="1">
                <a:solidFill>
                  <a:srgbClr val="FFFFFF"/>
                </a:solidFill>
              </a:rPr>
              <a:t>MySQL</a:t>
            </a:r>
            <a:endParaRPr lang="hu-HU" sz="2200" dirty="0">
              <a:solidFill>
                <a:srgbClr val="FFFFFF"/>
              </a:solidFill>
            </a:endParaRPr>
          </a:p>
          <a:p>
            <a:endParaRPr lang="hu-HU" sz="2200" dirty="0">
              <a:solidFill>
                <a:srgbClr val="FFFFFF"/>
              </a:solidFill>
            </a:endParaRPr>
          </a:p>
          <a:p>
            <a:r>
              <a:rPr lang="hu-HU" sz="2200" dirty="0">
                <a:solidFill>
                  <a:srgbClr val="FFFFFF"/>
                </a:solidFill>
              </a:rPr>
              <a:t>Node.js</a:t>
            </a:r>
          </a:p>
          <a:p>
            <a:endParaRPr lang="hu-HU" sz="2200" dirty="0">
              <a:solidFill>
                <a:srgbClr val="FFFFFF"/>
              </a:solidFill>
            </a:endParaRPr>
          </a:p>
          <a:p>
            <a:r>
              <a:rPr lang="hu-HU" sz="2200" dirty="0">
                <a:solidFill>
                  <a:srgbClr val="FFFFFF"/>
                </a:solidFill>
              </a:rPr>
              <a:t>Képek</a:t>
            </a:r>
          </a:p>
          <a:p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4AA31B5-48FF-5ADF-BB95-B5870241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356350"/>
            <a:ext cx="1295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885B2F-BF87-4858-8925-D57867885D78}" type="slidenum">
              <a:rPr 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artalom helye 5" descr="A képen szöveg, Betűtípus, Téglalap, Acélkék látható&#10;&#10;Automatikusan generált leírás">
            <a:extLst>
              <a:ext uri="{FF2B5EF4-FFF2-40B4-BE49-F238E27FC236}">
                <a16:creationId xmlns:a16="http://schemas.microsoft.com/office/drawing/2014/main" id="{259DC5E3-D771-722D-8CB2-2DD62D7ED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58" y="612743"/>
            <a:ext cx="8130823" cy="2536055"/>
          </a:xfrm>
          <a:prstGeom prst="rect">
            <a:avLst/>
          </a:prstGeom>
        </p:spPr>
      </p:pic>
      <p:pic>
        <p:nvPicPr>
          <p:cNvPr id="8" name="Kép 7" descr="A képen szöveg, képernyőkép, Betűtípus, sor látható&#10;&#10;Automatikusan generált leírás">
            <a:extLst>
              <a:ext uri="{FF2B5EF4-FFF2-40B4-BE49-F238E27FC236}">
                <a16:creationId xmlns:a16="http://schemas.microsoft.com/office/drawing/2014/main" id="{D456503D-2039-C0A9-93F8-EDC456F3A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61" y="3301618"/>
            <a:ext cx="8130820" cy="292400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7BF0C56-D935-C024-E917-EFF32DC3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</a:rPr>
              <a:t>Frontend-Backend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366FD7A-E681-E2F5-58C1-517D788A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885B2F-BF87-4858-8925-D57867885D78}" type="slidenum">
              <a:rPr lang="en-US" sz="1200">
                <a:solidFill>
                  <a:srgbClr val="898989"/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rgbClr val="898989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2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77A39C-2A27-BCD5-2A90-84FB3B61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683"/>
            <a:ext cx="10515600" cy="1325563"/>
          </a:xfrm>
        </p:spPr>
        <p:txBody>
          <a:bodyPr/>
          <a:lstStyle/>
          <a:p>
            <a:pPr algn="ctr"/>
            <a:r>
              <a:rPr lang="hu-HU" dirty="0"/>
              <a:t>Frontend – ‚Kártyák’</a:t>
            </a:r>
            <a:endParaRPr lang="en-US" dirty="0"/>
          </a:p>
        </p:txBody>
      </p:sp>
      <p:pic>
        <p:nvPicPr>
          <p:cNvPr id="6" name="Tartalom helye 5" descr="A képen szöveg, virág, növény, képernyőkép látható&#10;&#10;Automatikusan generált leírás">
            <a:extLst>
              <a:ext uri="{FF2B5EF4-FFF2-40B4-BE49-F238E27FC236}">
                <a16:creationId xmlns:a16="http://schemas.microsoft.com/office/drawing/2014/main" id="{5ED54868-4306-6CD8-B763-883731621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839"/>
            <a:ext cx="12185290" cy="6000161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C9A03A0-2B37-E8D7-9745-82D32C2E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73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rgbClr val="0099CC"/>
          </a:fgClr>
          <a:bgClr>
            <a:srgbClr val="33B5E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Tartalom helye 5" descr="A képen szöveg, növény, képernyőkép látható&#10;&#10;Automatikusan generált leírás">
            <a:extLst>
              <a:ext uri="{FF2B5EF4-FFF2-40B4-BE49-F238E27FC236}">
                <a16:creationId xmlns:a16="http://schemas.microsoft.com/office/drawing/2014/main" id="{C9321503-2909-1AA2-CB72-B07CBBF69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0" y="398834"/>
            <a:ext cx="5838686" cy="4552579"/>
          </a:xfrm>
        </p:spPr>
      </p:pic>
      <p:pic>
        <p:nvPicPr>
          <p:cNvPr id="8" name="Kép 7" descr="A képen szöveg, növény, virág, képernyőkép látható&#10;&#10;Automatikusan generált leírás">
            <a:extLst>
              <a:ext uri="{FF2B5EF4-FFF2-40B4-BE49-F238E27FC236}">
                <a16:creationId xmlns:a16="http://schemas.microsoft.com/office/drawing/2014/main" id="{22C7CE27-E3E0-B9BA-DBDB-9665218F3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89" y="398834"/>
            <a:ext cx="6001836" cy="455257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715DD90-879F-DB41-EC21-5522BC96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</a:rPr>
              <a:t>Frontend – ‚Kártyák’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0BD354C-10E4-145F-5B19-A13969F2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885B2F-BF87-4858-8925-D57867885D78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18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387239-3617-0E1C-0328-6E15FE0B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kern="1200" dirty="0">
                <a:solidFill>
                  <a:schemeClr val="tx1"/>
                </a:solidFill>
              </a:rPr>
              <a:t>Frontend – ‚Kártyák’</a:t>
            </a:r>
            <a:endParaRPr lang="en-US" dirty="0"/>
          </a:p>
        </p:txBody>
      </p:sp>
      <p:pic>
        <p:nvPicPr>
          <p:cNvPr id="6" name="Tartalom helye 5" descr="A képen szöveg, képernyőkép, növény, kültéri látható&#10;&#10;Automatikusan generált leírás">
            <a:extLst>
              <a:ext uri="{FF2B5EF4-FFF2-40B4-BE49-F238E27FC236}">
                <a16:creationId xmlns:a16="http://schemas.microsoft.com/office/drawing/2014/main" id="{6F162808-F0D6-AAA1-6FB5-A1881D76E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9" y="1285335"/>
            <a:ext cx="5750064" cy="4953027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8EF5746-07ED-9BB2-0BD4-52CB1ED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8</a:t>
            </a:fld>
            <a:endParaRPr lang="en-US"/>
          </a:p>
        </p:txBody>
      </p:sp>
      <p:pic>
        <p:nvPicPr>
          <p:cNvPr id="8" name="Kép 7" descr="A képen szöveg, képernyőkép, szoftver, növény látható&#10;&#10;Automatikusan generált leírás">
            <a:extLst>
              <a:ext uri="{FF2B5EF4-FFF2-40B4-BE49-F238E27FC236}">
                <a16:creationId xmlns:a16="http://schemas.microsoft.com/office/drawing/2014/main" id="{B1E71AE2-9CC3-B989-7D1C-598248629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59" y="1285336"/>
            <a:ext cx="5654192" cy="49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7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5402B-4BB5-47D7-1787-BF160FFB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kern="1200" dirty="0">
                <a:solidFill>
                  <a:schemeClr val="tx1"/>
                </a:solidFill>
              </a:rPr>
              <a:t>Frontend – ‚</a:t>
            </a:r>
            <a:r>
              <a:rPr lang="hu-HU" sz="4400" kern="1200" dirty="0">
                <a:solidFill>
                  <a:schemeClr val="tx1"/>
                </a:solidFill>
              </a:rPr>
              <a:t>Hozzáadás</a:t>
            </a:r>
            <a:r>
              <a:rPr lang="en-US" sz="4400" kern="1200" dirty="0">
                <a:solidFill>
                  <a:schemeClr val="tx1"/>
                </a:solidFill>
              </a:rPr>
              <a:t>’</a:t>
            </a:r>
            <a:endParaRPr lang="en-US" dirty="0"/>
          </a:p>
        </p:txBody>
      </p:sp>
      <p:pic>
        <p:nvPicPr>
          <p:cNvPr id="10" name="Tartalom helye 9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6967A41F-7B12-2BDC-5991-9E69BFDA1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355" y="1435150"/>
            <a:ext cx="4717340" cy="4909885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05B0FC6-0276-B035-7360-BC574BE2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5B2F-BF87-4858-8925-D57867885D78}" type="slidenum">
              <a:rPr lang="en-US" smtClean="0"/>
              <a:t>9</a:t>
            </a:fld>
            <a:endParaRPr lang="en-US"/>
          </a:p>
        </p:txBody>
      </p:sp>
      <p:pic>
        <p:nvPicPr>
          <p:cNvPr id="12" name="Kép 1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7C250B73-82EF-134C-D368-93EF8D5E1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5" y="1435150"/>
            <a:ext cx="5342773" cy="49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4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83</Words>
  <Application>Microsoft Office PowerPoint</Application>
  <PresentationFormat>Szélesvásznú</PresentationFormat>
  <Paragraphs>50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Office-téma</vt:lpstr>
      <vt:lpstr>Projekt Labor előadás</vt:lpstr>
      <vt:lpstr>Bevezetés</vt:lpstr>
      <vt:lpstr>Mit is készítettünk?</vt:lpstr>
      <vt:lpstr>Adatok tárolása</vt:lpstr>
      <vt:lpstr>Frontend-Backend</vt:lpstr>
      <vt:lpstr>Frontend – ‚Kártyák’</vt:lpstr>
      <vt:lpstr>Frontend – ‚Kártyák’</vt:lpstr>
      <vt:lpstr>Frontend – ‚Kártyák’</vt:lpstr>
      <vt:lpstr>Frontend – ‚Hozzáadás’</vt:lpstr>
      <vt:lpstr>Frontend - Mobil</vt:lpstr>
      <vt:lpstr>Továbbfejlesztési lehetőségek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Domaholic2@sulid.hu</dc:creator>
  <cp:lastModifiedBy>Domaholic2@sulid.hu</cp:lastModifiedBy>
  <cp:revision>10</cp:revision>
  <dcterms:created xsi:type="dcterms:W3CDTF">2023-11-22T14:39:01Z</dcterms:created>
  <dcterms:modified xsi:type="dcterms:W3CDTF">2023-11-23T22:08:28Z</dcterms:modified>
</cp:coreProperties>
</file>